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  <p:sldId id="258" r:id="rId5"/>
    <p:sldId id="261" r:id="rId6"/>
    <p:sldId id="262" r:id="rId7"/>
    <p:sldId id="263" r:id="rId8"/>
    <p:sldId id="264" r:id="rId9"/>
    <p:sldId id="268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8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1" y="1844824"/>
            <a:ext cx="80648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2"/>
                </a:solidFill>
                <a:latin typeface="Georgia" pitchFamily="18" charset="0"/>
              </a:rPr>
              <a:t>Праздники и развлечения на воде, как эффективная форма развития двигательной активности детей.</a:t>
            </a:r>
          </a:p>
        </p:txBody>
      </p:sp>
      <p:pic>
        <p:nvPicPr>
          <p:cNvPr id="4" name="Picture 2" descr="C:\Users\1\Documents\55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19" y="2584747"/>
            <a:ext cx="4887137" cy="2875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486674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Georgia" pitchFamily="18" charset="0"/>
              </a:rPr>
              <a:t>Муниципальное автономное дошкольное образовательное учреждение «Центр развития ребёнка-детский сад «Парус»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Georgia" pitchFamily="18" charset="0"/>
              </a:rPr>
              <a:t> г. Урень Нижегородской области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95936" y="5373216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rgbClr val="002060"/>
                </a:solidFill>
                <a:latin typeface="Georgia" pitchFamily="18" charset="0"/>
              </a:rPr>
              <a:t>Выполнил: 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Georgia" pitchFamily="18" charset="0"/>
              </a:rPr>
              <a:t>Зарубина Елена Николаевна, 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Georgia" pitchFamily="18" charset="0"/>
              </a:rPr>
              <a:t>инструктор по ФИЗО</a:t>
            </a:r>
          </a:p>
        </p:txBody>
      </p:sp>
    </p:spTree>
    <p:extLst>
      <p:ext uri="{BB962C8B-B14F-4D97-AF65-F5344CB8AC3E}">
        <p14:creationId xmlns:p14="http://schemas.microsoft.com/office/powerpoint/2010/main" val="119708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548680"/>
            <a:ext cx="7200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Гармоничное формирование и развитие организма ребенка возможно лишь при достаточной двигательной активности.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Движение является естественной биологической потребностью детей.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Плавание – один из немногих видов спорта, который разносторонне  и гармонически развивает все группы мышц ребенка, формирует правильную осанку. Непрерывные движения ногами в быстром темпе с постоянным сопротивлением воды  великолепно тренируют мышцы и связки голеностопного сустава , а это  предупреждает  деформацию стопы, помогает избавиться от  такого тяжелого эффекта, как  плоскостопие.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У занятий плаванием в самом раннем возрасте , да и всю жизнь нет практически ни одного минуса. А вот плюсов много – от крепкого здоровья до искренней радости от интересных игр и купания! Купание  в  бассейне – это массаж всего тела одновременно , причем массаж эффективный и бережный. Вода не надавит слишком сильно или  туда, где не надо.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В воде ребенок получает очень деликатный и приятный массаж всего тела 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одновременно!</a:t>
            </a:r>
          </a:p>
        </p:txBody>
      </p:sp>
    </p:spTree>
    <p:extLst>
      <p:ext uri="{BB962C8B-B14F-4D97-AF65-F5344CB8AC3E}">
        <p14:creationId xmlns:p14="http://schemas.microsoft.com/office/powerpoint/2010/main" val="2776456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92696"/>
            <a:ext cx="7416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	На протяжении более   семи лет, я обучаю плавать дошколят в МАДОУ «Парус» </a:t>
            </a:r>
            <a:r>
              <a:rPr lang="ru-RU" sz="1600" i="1" dirty="0" err="1">
                <a:solidFill>
                  <a:srgbClr val="002060"/>
                </a:solidFill>
                <a:latin typeface="Georgia" panose="02040502050405020303" pitchFamily="18" charset="0"/>
              </a:rPr>
              <a:t>г.Урень</a:t>
            </a: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 Нижегородской  области. Считаю, что в процессе начального обучения плаванию, особенно на первом его этапе , дети должны научиться уверенно  держаться на воде и плавать. Это возможно при условии, если они овладеют основными навыками плавания и будут совершенствовать свои двигательные способности, а также выносливость, силу, ловкость, координацию движений. Всего  этого можно добиться,  применяя игры, развлечения  и праздники на воде.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052" y="3288989"/>
            <a:ext cx="3804600" cy="30116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288989"/>
            <a:ext cx="4062350" cy="2954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2510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2"/>
            <a:ext cx="77768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C00000"/>
                </a:solidFill>
                <a:latin typeface="Georgia" panose="02040502050405020303" pitchFamily="18" charset="0"/>
              </a:rPr>
              <a:t>При проведении праздников на воде строго придерживаюсь требований:                                                                    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Georgia" panose="02040502050405020303" pitchFamily="18" charset="0"/>
              </a:rPr>
              <a:t> 1.</a:t>
            </a: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Задания подбираю таким образом, чтобы они были понятны, доступны и интересны детям любой возрастной группы.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2.Учитываю уровень плавательной подготовленности и физического развития детей.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3.В празднике активно участвуют все занимающиеся.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4.Праздник на воде служит средством эмоционального воздействия.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5.На празднике  совершенствуем  изученные ранее упражнения и элементы техники.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6. Все участники получают активную физическую нагрузку.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7.Участникам заранее известны условия проведения игр или эстафет: правила, задачи, инвентарь.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8.При проведении  провожу постоянный контроль.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9.Результаты обязательно объявляю всем участникам. </a:t>
            </a:r>
            <a:endParaRPr lang="ru-RU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B27480-AADC-49F0-AE3E-F55C09712D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889028"/>
            <a:ext cx="3816424" cy="2492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047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7864" y="148478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612845"/>
            <a:ext cx="748883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	</a:t>
            </a: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Игра является  основным средством для поднятия хорошего настроения и качественного выполнения двигательных упражнений в воде. При обучении дошколят плаванию использую разнообразные формы - игровые упражнения, игры-забавы: «Пятнашки», «Водолазы», «Акробаты»; сюжетные : «Рыбаки и рыбки», «Караси и карпы»  и бессюжетные: «Кто первый?», «Кто дальше?», «Кто дольше?», игры с элементами соревнования, эстафеты, которые включаю в праздники и развлечения.</a:t>
            </a:r>
          </a:p>
          <a:p>
            <a:pPr algn="just"/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</a:rPr>
              <a:t>	Особенное место в моей работе с детьми отводится праздникам на воде. Они  нравится всем без исключения.  Также праздники на воде оказывают действенное влияние на формирование детской личности, сплочённости детского коллектива.  Соревновательный характер игр и упражнений на празднике способствует воспитанию у детей целеустремлённости, настойчивости и находчивости, смелости, решительности и других морально-волевых качеств.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365104"/>
            <a:ext cx="3025594" cy="226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60" y="4588804"/>
            <a:ext cx="3551795" cy="226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5580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6008" y="983342"/>
            <a:ext cx="33123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/>
                <a:ea typeface="Calibri"/>
              </a:rPr>
              <a:t>	</a:t>
            </a:r>
            <a:r>
              <a:rPr lang="ru-RU" i="1" dirty="0">
                <a:solidFill>
                  <a:srgbClr val="002060"/>
                </a:solidFill>
                <a:latin typeface="Times New Roman"/>
                <a:ea typeface="Calibri"/>
              </a:rPr>
              <a:t>Ежегодно, я как инструктор по плаванию, накапливаю свой опыт работы и стараюсь внедрять для себя что-то новое, на что  ранее не решалась. Когда я увидела, что почти все дети подготовительной  группы  достаточно  хорошо плавают, и чтобы занятия были более интересные и разнообразные,  решила научить ребят такому  водному виду спорта, как  водному поло. Результаты порадовали, дети игре  научились очень быстро и играли с огромным желанием и удовольствием</a:t>
            </a:r>
            <a:r>
              <a:rPr lang="ru-RU" sz="1600" dirty="0">
                <a:solidFill>
                  <a:srgbClr val="002060"/>
                </a:solidFill>
                <a:latin typeface="Times New Roman"/>
                <a:ea typeface="Calibri"/>
              </a:rPr>
              <a:t>. </a:t>
            </a: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621" y="404664"/>
            <a:ext cx="4482827" cy="2594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429000"/>
            <a:ext cx="481424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86113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28592" y="361052"/>
            <a:ext cx="33478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2060"/>
                </a:solidFill>
                <a:latin typeface="Georgia" panose="02040502050405020303" pitchFamily="18" charset="0"/>
                <a:ea typeface="Calibri"/>
              </a:rPr>
              <a:t>	</a:t>
            </a: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  <a:ea typeface="Calibri"/>
              </a:rPr>
              <a:t>В старших и подготовительных  группах  использую обучение элементам синхронного плавания, как средство развития творческих способностей.  При подготовке композиций у детей развивается двигательное   воображение, воспитывается чувство красоты и ритма движений, чувство коллективизма.  Для достижения результатов в синхронном плавании развиваем плавательные навыки, умение действовать слаженно. Все используемые в занятиях задания, композиции (элементы синхронного плавания), упражнения и игры, которыми хорошо овладели дети, я выношу в сценарии праздников. </a:t>
            </a:r>
            <a:endParaRPr lang="ru-RU" sz="1600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06259"/>
            <a:ext cx="4968553" cy="2694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77" y="3501008"/>
            <a:ext cx="4968553" cy="2887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9801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9677" y="476672"/>
            <a:ext cx="434415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2060"/>
                </a:solidFill>
                <a:latin typeface="Georgia" panose="02040502050405020303" pitchFamily="18" charset="0"/>
                <a:ea typeface="Calibri"/>
              </a:rPr>
              <a:t>	</a:t>
            </a:r>
            <a:r>
              <a:rPr lang="ru-RU" sz="1600" i="1" dirty="0">
                <a:solidFill>
                  <a:srgbClr val="002060"/>
                </a:solidFill>
                <a:latin typeface="Georgia" panose="02040502050405020303" pitchFamily="18" charset="0"/>
                <a:ea typeface="Calibri"/>
              </a:rPr>
              <a:t>Подготовку  к празднику начинаю  заранее и веду  планомерно.   В данной работе подключаю  коллектив детского сада и родителей.  Сценарий праздника обязательно составляю заранее и  подготовку  детей  к празднику провожу  постепенно, так, чтобы не возникало необходимости в  массовых репетициях, т.е. в процессе занятий. Чтобы праздник прошёл слаженно, без задержек, доставил участникам выступлений и зрителям эстетическое наслаждение, я очень тщательно продумываю детали его организации и оформления. В художественном оформлении  предусматриваю оригинальные и красочные костюмы участников, декорирование инвентаря и всего места проведения праздника.  При подготовке к праздникам у детей возникает желание выполнить данное упражнение лучше, чем делали его раньше, возникает желание плыть как можно дальше. </a:t>
            </a:r>
            <a:endParaRPr lang="ru-RU" sz="1600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14761"/>
            <a:ext cx="3735184" cy="28527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95314"/>
            <a:ext cx="3599420" cy="2447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8961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158" y="641715"/>
            <a:ext cx="80648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	Используя в своей работе праздники и развлечения,  я  сделала  вывод, что они стимулируют у детей желание научиться плавать, освоить умения и навыки, предусмотренные программой. Ну, а самое главное,  помогают детям глубже осознать значение систематических упражнений в плавании для достижения желаемых результатов, вызывают у детей стремление научиться плавать  и возникает интерес к регулярным занятиям плаванием.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607" y="2780928"/>
            <a:ext cx="3503126" cy="3598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839687"/>
            <a:ext cx="3312368" cy="3376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3300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7172" y="4869160"/>
            <a:ext cx="5469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Благодарю за внимание!</a:t>
            </a:r>
          </a:p>
        </p:txBody>
      </p:sp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3728" y="673398"/>
            <a:ext cx="4470400" cy="4195762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052216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884</Words>
  <Application>Microsoft Office PowerPoint</Application>
  <PresentationFormat>Экран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User</cp:lastModifiedBy>
  <cp:revision>47</cp:revision>
  <dcterms:created xsi:type="dcterms:W3CDTF">2021-10-14T05:58:19Z</dcterms:created>
  <dcterms:modified xsi:type="dcterms:W3CDTF">2021-10-19T11:11:57Z</dcterms:modified>
</cp:coreProperties>
</file>