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1"/>
  </p:notesMasterIdLst>
  <p:sldIdLst>
    <p:sldId id="326" r:id="rId2"/>
    <p:sldId id="301" r:id="rId3"/>
    <p:sldId id="346" r:id="rId4"/>
    <p:sldId id="323" r:id="rId5"/>
    <p:sldId id="340" r:id="rId6"/>
    <p:sldId id="333" r:id="rId7"/>
    <p:sldId id="341" r:id="rId8"/>
    <p:sldId id="343" r:id="rId9"/>
    <p:sldId id="342" r:id="rId10"/>
    <p:sldId id="331" r:id="rId11"/>
    <p:sldId id="338" r:id="rId12"/>
    <p:sldId id="321" r:id="rId13"/>
    <p:sldId id="324" r:id="rId14"/>
    <p:sldId id="322" r:id="rId15"/>
    <p:sldId id="330" r:id="rId16"/>
    <p:sldId id="345" r:id="rId17"/>
    <p:sldId id="348" r:id="rId18"/>
    <p:sldId id="325" r:id="rId19"/>
    <p:sldId id="347" r:id="rId20"/>
  </p:sldIdLst>
  <p:sldSz cx="9144000" cy="6858000" type="screen4x3"/>
  <p:notesSz cx="6735763" cy="98694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A5002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815" autoAdjust="0"/>
    <p:restoredTop sz="94660"/>
  </p:normalViewPr>
  <p:slideViewPr>
    <p:cSldViewPr>
      <p:cViewPr varScale="1">
        <p:scale>
          <a:sx n="50" d="100"/>
          <a:sy n="50" d="100"/>
        </p:scale>
        <p:origin x="-898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28BB8D-54A2-4F44-A511-D385C3FDF5D1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688007"/>
            <a:ext cx="5388610" cy="444127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4301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3" y="9374301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305451-6DB9-4A2D-BDAF-CE5AFEFC8E6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5959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7683E-42F5-4300-BEA6-C5EE1B0BFB03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B839D-14B3-4309-B8EF-F0CBCBC794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7683E-42F5-4300-BEA6-C5EE1B0BFB03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B839D-14B3-4309-B8EF-F0CBCBC794A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7683E-42F5-4300-BEA6-C5EE1B0BFB03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B839D-14B3-4309-B8EF-F0CBCBC794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7683E-42F5-4300-BEA6-C5EE1B0BFB03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B839D-14B3-4309-B8EF-F0CBCBC794A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7683E-42F5-4300-BEA6-C5EE1B0BFB03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B839D-14B3-4309-B8EF-F0CBCBC794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7683E-42F5-4300-BEA6-C5EE1B0BFB03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B839D-14B3-4309-B8EF-F0CBCBC794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7683E-42F5-4300-BEA6-C5EE1B0BFB03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B839D-14B3-4309-B8EF-F0CBCBC794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7683E-42F5-4300-BEA6-C5EE1B0BFB03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B839D-14B3-4309-B8EF-F0CBCBC794A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7683E-42F5-4300-BEA6-C5EE1B0BFB03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B839D-14B3-4309-B8EF-F0CBCBC794A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7683E-42F5-4300-BEA6-C5EE1B0BFB03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B839D-14B3-4309-B8EF-F0CBCBC794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7683E-42F5-4300-BEA6-C5EE1B0BFB03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B839D-14B3-4309-B8EF-F0CBCBC794A6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2EF7683E-42F5-4300-BEA6-C5EE1B0BFB03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79B839D-14B3-4309-B8EF-F0CBCBC794A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6.jpe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3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owerpointstemplate.com/wp-content/uploads/2017/08/Business-Financial-power-point-templates-business-pp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144000" cy="6858000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Значение использования ИКТ в процессе развития дошкольников. - позволяет наиболее полно и успешно реализовать развитие способностей ребенка. - развивает умение самостоятельно приобретать новые знания. - заложить потенциал обогащенного развития личности ребенка . - повышается уровень познавательных возможностей - развивает и повышает творческие способности детей. 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893" t="61813" r="30307" b="1"/>
          <a:stretch/>
        </p:blipFill>
        <p:spPr bwMode="auto">
          <a:xfrm>
            <a:off x="563384" y="3754780"/>
            <a:ext cx="3587652" cy="271830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691680" y="2492896"/>
            <a:ext cx="6264696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Виды занятий с использованием </a:t>
            </a:r>
            <a:r>
              <a:rPr lang="ru-RU" sz="40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ИКТ</a:t>
            </a:r>
            <a:endParaRPr lang="ru-RU" sz="40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39752" y="332656"/>
            <a:ext cx="4518248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</a:t>
            </a:r>
            <a:br>
              <a:rPr lang="ru-RU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учреждение 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« Орленок»</a:t>
            </a:r>
            <a:br>
              <a:rPr lang="ru-RU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Уренского</a:t>
            </a:r>
            <a:r>
              <a:rPr lang="ru-RU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округа</a:t>
            </a:r>
            <a:r>
              <a:rPr lang="ru-RU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Нижегородской области</a:t>
            </a:r>
            <a:r>
              <a:rPr lang="ru-RU" sz="16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292080" y="4077072"/>
            <a:ext cx="367240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</a:t>
            </a:r>
          </a:p>
          <a:p>
            <a:r>
              <a:rPr lang="en-US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квалификационной 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категории</a:t>
            </a:r>
            <a:r>
              <a:rPr lang="en-US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Гусева В.М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МБДОУ  </a:t>
            </a:r>
            <a:r>
              <a:rPr lang="ru-RU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д/</a:t>
            </a:r>
            <a:r>
              <a:rPr lang="en-US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«Орленок»</a:t>
            </a:r>
          </a:p>
          <a:p>
            <a:r>
              <a:rPr lang="ru-RU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355976" y="6237312"/>
            <a:ext cx="9768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2021г</a:t>
            </a:r>
            <a:r>
              <a:rPr lang="ru-RU" sz="16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1284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powerpointstemplate.com/wp-content/uploads/2017/08/Business-Financial-power-point-templates-business-pp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Основная цель работы нашего сада:  - создание условий для выявления и развития способностей каждого ребёнка, формирования личности, имеющей прочные базовые знания и способной адаптироваться к условиям современной жизни. 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44" t="28350" r="57475" b="24401"/>
          <a:stretch/>
        </p:blipFill>
        <p:spPr bwMode="auto">
          <a:xfrm>
            <a:off x="2689752" y="2708920"/>
            <a:ext cx="3934011" cy="3576374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59632" y="260648"/>
            <a:ext cx="705678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Дошкольный 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</a:rPr>
              <a:t>возраст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</a:rPr>
              <a:t>– это уникальный период для развития личности. Именно в этот период формируются представления ребёнка об окружающем мире, происходит его интеллектуальное и психическое развитие.  Компьютер, обладая огромным потенциалом игровых и обучающих возможностей, оказывает значительное воздействие на ребёнка, но, как и любая техника, он не самоценен, и только путем целесообразно организованного взаимодействия педагога, ребёнка и компьютера можно достичь положительного результата.  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8383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owerpointstemplate.com/wp-content/uploads/2017/08/Business-Financial-power-point-templates-business-pp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75655" y="1023613"/>
            <a:ext cx="68407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1200" dirty="0" smtClean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03648" y="2780928"/>
            <a:ext cx="684076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400" b="1" dirty="0" smtClean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 smtClean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331640" y="1699951"/>
            <a:ext cx="6984776" cy="374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619672" y="476672"/>
            <a:ext cx="61926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</a:rPr>
              <a:t>Применение информационных технологий на занятиях в ДОУ позволяет преодолеть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интелектуальную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</a:rPr>
              <a:t> пассивность детей на занятиях, даёт возможность повысить эффективность образовательной деятельности педагога ДОУ.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35696" y="2180019"/>
            <a:ext cx="50223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Выделяют 2 вида занятий с использованием ИКТ.</a:t>
            </a:r>
            <a:endParaRPr lang="ru-RU" sz="2400" i="1" u="sng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https://ds02.infourok.ru/uploads/ex/0c23/00051532-43e73f05/img1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617" t="29566" r="50152" b="24181"/>
          <a:stretch/>
        </p:blipFill>
        <p:spPr bwMode="auto">
          <a:xfrm>
            <a:off x="2627784" y="3356992"/>
            <a:ext cx="3648567" cy="2997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20409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owerpointstemplate.com/wp-content/uploads/2017/08/Business-Financial-power-point-templates-business-pp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51870" cy="6885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979712" y="-315416"/>
            <a:ext cx="6480720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400" b="1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i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b="1" i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Занятие с мультимедийной поддержкой</a:t>
            </a:r>
            <a:r>
              <a:rPr lang="ru-RU" sz="2400" i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563888" y="2521794"/>
            <a:ext cx="32629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400" b="1" dirty="0" smtClean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b="1" dirty="0" smtClean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71600" y="-188862"/>
            <a:ext cx="7992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u="sng" dirty="0" smtClean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548680"/>
            <a:ext cx="828092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таком занятии используется только один компьютер в качестве ―электронной доски. На этапе подготовки анализируются электронные и информационные ресурсы, отбирается необходимый материал для занятия. Иногда бывает очень сложно подобрать необходимые материалы для объяснения темы занятия, поэтому создаются презентационные материалы с помощью программы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Power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Point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или других мультимедийных программ. Для проведения таких занятий необходим один персональный компьютер (ноутбук), мультимедийный проектор, колонки, экран. Использование мультимедийной презентаций позволяет сделать занятие эмоционально окрашенными, интересными, являются прекрасным наглядным пособием и демонстрационным материалом, что способствует хорошей результативности занятия. 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414" r="10625"/>
          <a:stretch/>
        </p:blipFill>
        <p:spPr>
          <a:xfrm>
            <a:off x="3419872" y="3645024"/>
            <a:ext cx="4192634" cy="3025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9136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powerpointstemplate.com/wp-content/uploads/2017/08/Business-Financial-power-point-templates-business-pp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907704" y="692696"/>
            <a:ext cx="576064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помощью мультимедийных презентаций разучиваются с детьми комплексы зрительных гимнастик, упражнений для снятия зрительного утомления. Мультимедийные презентации позволяют представить обучающий и развивающий материал как систему ярких опорных образов, наполненных исчерпывающей структурированной информацией в алгоритмическом порядке. В этом случае задействуются различные каналы восприятия, что позволяет заложить информацию не только в фактографическом, но и ассоциативном виде в память детей</a:t>
            </a:r>
            <a:r>
              <a:rPr lang="ru-RU" sz="1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Объект 8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13" r="24800"/>
          <a:stretch/>
        </p:blipFill>
        <p:spPr>
          <a:xfrm>
            <a:off x="1763688" y="3645024"/>
            <a:ext cx="2480726" cy="24044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C:\Users\1\AppData\Local\Microsoft\Windows\Temporary Internet Files\Content.Word\P_20181210_09405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792119"/>
            <a:ext cx="3384376" cy="21102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232385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owerpointstemplate.com/wp-content/uploads/2017/08/Business-Financial-power-point-templates-business-pp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24" y="-16349"/>
            <a:ext cx="10851870" cy="6885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979712" y="-171400"/>
            <a:ext cx="7164288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400" b="1" dirty="0" smtClean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solidFill>
                  <a:srgbClr val="0070C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2</a:t>
            </a:r>
            <a:r>
              <a:rPr lang="ru-RU" sz="2400" b="1" u="sng" dirty="0">
                <a:solidFill>
                  <a:srgbClr val="0070C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. Занятие с компьютерной поддержкой</a:t>
            </a:r>
            <a:endParaRPr lang="ru-RU" sz="2400" u="sng" dirty="0">
              <a:solidFill>
                <a:srgbClr val="0070C0"/>
              </a:solidFill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Занятие с компьютерной поддержкой На таком занятии используется несколько ком...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25" t="28618" r="71608" b="31830"/>
          <a:stretch/>
        </p:blipFill>
        <p:spPr bwMode="auto">
          <a:xfrm>
            <a:off x="4283968" y="4405952"/>
            <a:ext cx="2087475" cy="2296225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67218" y="505709"/>
            <a:ext cx="8876782" cy="4402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Занятие с компьютерной поддержкой. </a:t>
            </a:r>
            <a:endParaRPr lang="en-US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Чаще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всего такие занятия проводятся с использованием игровых обучающих программ. На таком занятии используется несколько компьютеров, планшетов, за которыми работают несколько воспитанников одновременно. Работая с электронным учебником, планшетом, ребенок самостоятельно изучает материал, выполняет необходимые задания и после этого проходит проверку компетентности по данной теме. Возможности компьютера позволяют увеличить объем предлагаемого для ознакомления материала. Яркий светящийся экран привлекает внимание, дает возможность переключить у детей аудио восприятие на визуальное, анимационные герои вызывают интерес, в результате снимается напряжение. Использование мультимедийной презентаций позволяет сделать занятие эмоционально окрашенными, интересными, являются прекрасным наглядным пособием и демонстрационным материалом, что способствует хорошей результативности занятия. С помощью мультимедийных презентаций разучиваются с детьми комплексы зрительных гимнастик, упражнений для снятия зрительного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утомления.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4" descr="26820742_4eb1882d7553d_lar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684568" y="0"/>
            <a:ext cx="987665" cy="978552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489136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powerpointstemplate.com/wp-content/uploads/2017/08/Business-Financial-power-point-templates-business-pp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9512" y="188640"/>
            <a:ext cx="842493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Мультимедийные презентации позволяют представить обучающий и развивающий материал как систему ярких опорных образов, наполненных исчерпывающей структурированной информацией в алгоритмическом порядке. В этом случае задействуются различные каналы восприятия, что позволяет заложить информацию не только в фактографическом, но и ассоциативном виде в память детей. Использование мультимедийных презентаций позволяют сделать занятия эмоционально окрашенными, привлекательными вызывают у ребенка живой интерес, являются прекрасным наглядным пособием и демонстрационным материалом, что способствует хорошей результативности занятия. Применение интерактивной доски в детском саду позволяет развивать у детей способность ориентироваться в информационных потоках окружающего мира, овладевать практическими навыками работы с информацией, развивает разносторонние умения, что способствует осознанному усвоению знаний дошкольниками и повышает уровень готовности ребенка к школе.</a:t>
            </a:r>
          </a:p>
        </p:txBody>
      </p:sp>
      <p:pic>
        <p:nvPicPr>
          <p:cNvPr id="6" name="Рисунок 5" descr="C:\Users\1\AppData\Local\Microsoft\Windows\Temporary Internet Files\Content.Word\P_20190226_10480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97979" y="4319387"/>
            <a:ext cx="3338482" cy="217003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4" descr="C:\Users\User\Desktop\Проект богатыри русские\DSC_034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40719" y="4319404"/>
            <a:ext cx="2899023" cy="2170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43811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powerpointstemplate.com/wp-content/uploads/2017/08/Business-Financial-power-point-templates-business-pp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6896"/>
            <a:ext cx="9144000" cy="6858000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116632"/>
            <a:ext cx="856895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интерактивной доской позволяет по-новому использовать в образовательной деятельности дидактические игры и упражнения, коммуникативные игры, проблемные ситуации, творческие задания. Применение интерактивной доски с использованием мультимедийных технологий (графика, цвет, звук, видеоматериалы) позволяет моделировать на занятиях различные ситуации и среды. Ещё одно преимущество использования интерактивной доски в детском саду – возможность совершать виртуальные путешествия, проведение интегрированных занятий. Использование ИД в совместной и самостоятельной деятельности ребенка является одним из эффективных способов мотивации и индивидуализации обучения, развития творческих способностей и создания благоприятного эмоционального фона. Таким образом, занятия с мультимедийной поддержкой повышают скорость передачи информации детям, улучшают уровень её понимания, что способствует развитию всех форм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мышления.                   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838" r="14563"/>
          <a:stretch/>
        </p:blipFill>
        <p:spPr>
          <a:xfrm>
            <a:off x="683568" y="4149080"/>
            <a:ext cx="3313207" cy="246521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55976" y="4005064"/>
            <a:ext cx="4377562" cy="246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1421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powerpointstemplate.com/wp-content/uploads/2017/08/Business-Financial-power-point-templates-business-pp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051720" y="-171399"/>
            <a:ext cx="48062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u="sng" dirty="0" smtClean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u="sng" dirty="0" smtClean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331640" y="188640"/>
            <a:ext cx="748883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Существующие  обучающие программы для данного возраста можно классифицировать следующим образом: </a:t>
            </a:r>
          </a:p>
          <a:p>
            <a:pPr marL="342900" indent="-342900">
              <a:buAutoNum type="arabicPeriod"/>
            </a:pP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для развития памяти, воображения, мышления и др. </a:t>
            </a:r>
          </a:p>
          <a:p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"Говорящие" словари иностранных языков с хорошей анимацией.</a:t>
            </a:r>
          </a:p>
          <a:p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3. </a:t>
            </a:r>
            <a:r>
              <a:rPr lang="ru-RU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АРТ-студии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простейшие графические редакторы с библиотеками рисунков. </a:t>
            </a:r>
          </a:p>
          <a:p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Игры-путешествия, "</a:t>
            </a:r>
            <a:r>
              <a:rPr lang="ru-RU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бродилки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". </a:t>
            </a:r>
          </a:p>
          <a:p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Простейшие программы по обучение чтению, математике и др.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051720" y="2668363"/>
            <a:ext cx="62646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</a:rPr>
              <a:t>Использование таких программ позволяет не только обогащать знания, использовать компьютер для более полного ознакомления с предметами и явлениями, находящимися за пределами собственного опыта ребенка, но и повышать креативность ребенка; умение оперировать символами на экране монитора способствует оптимизации перехода от наглядно-образного к абстрактному мышлению; использование творческих и режиссерских игр создает дополнительную мотивацию при формировании учебной деятельности; индивидуальная работа с компьютером увеличивает число ситуаций, решить которые ребенок может самостоятельно.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9499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owerpointstemplate.com/wp-content/uploads/2017/08/Business-Financial-power-point-templates-business-pp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836" y="0"/>
            <a:ext cx="909266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75655" y="1023613"/>
            <a:ext cx="68407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1200" dirty="0" smtClean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03648" y="2780928"/>
            <a:ext cx="684076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400" b="1" dirty="0" smtClean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 smtClean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331640" y="1699951"/>
            <a:ext cx="6984776" cy="374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" name="Picture 4" descr="1. ИКТ даёт возможность расширения использования электронных средств обучения...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749" t="11164" r="15739" b="10088"/>
          <a:stretch/>
        </p:blipFill>
        <p:spPr bwMode="auto">
          <a:xfrm>
            <a:off x="539552" y="1457246"/>
            <a:ext cx="3615840" cy="3643232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1763688" y="316714"/>
            <a:ext cx="6696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Преимущества информационных технологий</a:t>
            </a:r>
            <a:endParaRPr lang="ru-RU" b="1" i="1" u="sng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4. Слайд-шоу и видеофрагменты позволяет показать те моменты из окружающего ми...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353" t="4444" r="9175" b="4444"/>
          <a:stretch/>
        </p:blipFill>
        <p:spPr bwMode="auto">
          <a:xfrm>
            <a:off x="4423808" y="3103624"/>
            <a:ext cx="3552184" cy="3587075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 descr="«Использование информационно – коммуникативных технологий в разных направлениях деятельности ДОО»     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71" t="51711" r="48184" b="5983"/>
          <a:stretch/>
        </p:blipFill>
        <p:spPr bwMode="auto">
          <a:xfrm>
            <a:off x="5297182" y="945919"/>
            <a:ext cx="2774315" cy="18821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3107194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owerpointstemplate.com/wp-content/uploads/2017/08/Business-Financial-power-point-templates-business-pp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234"/>
            <a:ext cx="10851870" cy="6885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563888" y="2521794"/>
            <a:ext cx="32629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400" b="1" dirty="0" smtClean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b="1" dirty="0" smtClean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4" descr="26820742_4eb1882d7553d_lar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40552" y="188640"/>
            <a:ext cx="1131682" cy="1121240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1907704" y="116632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Применение ИКТ в детском саду</a:t>
            </a:r>
            <a:endParaRPr lang="ru-RU" sz="2400" b="1" i="1" u="sng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трелка вниз 2"/>
          <p:cNvSpPr/>
          <p:nvPr/>
        </p:nvSpPr>
        <p:spPr>
          <a:xfrm>
            <a:off x="2065382" y="785263"/>
            <a:ext cx="484632" cy="177034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4616816" y="785264"/>
            <a:ext cx="484632" cy="27226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6964229" y="785264"/>
            <a:ext cx="484632" cy="336381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403649" y="2555613"/>
            <a:ext cx="20258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Воспитательно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-образовательный процесс</a:t>
            </a:r>
            <a:endParaRPr lang="ru-RU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372200" y="4149080"/>
            <a:ext cx="23762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Взаимодействие </a:t>
            </a:r>
            <a:r>
              <a:rPr lang="ru-RU" b="1" i="1" dirty="0">
                <a:solidFill>
                  <a:srgbClr val="0070C0"/>
                </a:solidFill>
                <a:latin typeface="Times New Roman" panose="02020603050405020304" pitchFamily="18" charset="0"/>
              </a:rPr>
              <a:t>ДОУ (педагога) с 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родителями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429503" y="3478943"/>
            <a:ext cx="34284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Методическая работа </a:t>
            </a:r>
            <a:r>
              <a:rPr lang="ru-RU" b="1" i="1" dirty="0">
                <a:solidFill>
                  <a:srgbClr val="0070C0"/>
                </a:solidFill>
                <a:latin typeface="Times New Roman" panose="02020603050405020304" pitchFamily="18" charset="0"/>
              </a:rPr>
              <a:t>с педагогическими кадрами.</a:t>
            </a:r>
            <a:endParaRPr lang="ru-RU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89136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owerpointstemplate.com/wp-content/uploads/2017/08/Business-Financial-power-point-templates-business-pp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43608" y="0"/>
            <a:ext cx="64087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ИКТ </a:t>
            </a:r>
          </a:p>
          <a:p>
            <a:pPr algn="ctr"/>
            <a:r>
              <a:rPr lang="ru-RU" sz="2400" b="1" i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b="1" i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воспитательно</a:t>
            </a:r>
            <a:r>
              <a:rPr lang="ru-RU" sz="2400" b="1" i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-образовательном процессе</a:t>
            </a:r>
          </a:p>
        </p:txBody>
      </p:sp>
      <p:pic>
        <p:nvPicPr>
          <p:cNvPr id="4" name="Рисунок 3" descr="C:\Users\1\AppData\Local\Microsoft\Windows\Temporary Internet Files\Content.Word\IMG-39469f38b97b1364b58cb4a22549e4ff-V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941866"/>
            <a:ext cx="3024336" cy="191107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1\AppData\Local\Microsoft\Windows\Temporary Internet Files\Content.Word\IMG-acb54298cd832d72c08cb57fd89bbc9e-V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0522" b="24725"/>
          <a:stretch/>
        </p:blipFill>
        <p:spPr bwMode="auto">
          <a:xfrm>
            <a:off x="395536" y="3573016"/>
            <a:ext cx="3653459" cy="23815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2852936"/>
            <a:ext cx="34563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Использовании слайдов на занятии  педагогом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627784" y="5862623"/>
            <a:ext cx="3096344" cy="828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аудиозаписи   </a:t>
            </a:r>
            <a:r>
              <a:rPr lang="ru-RU" sz="16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16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проведения патриотического праздника</a:t>
            </a:r>
            <a:endParaRPr lang="ru-RU" sz="16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932040" y="2942150"/>
            <a:ext cx="32403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 презентации </a:t>
            </a:r>
            <a:r>
              <a:rPr lang="ru-RU" sz="16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16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занятия</a:t>
            </a:r>
            <a:endParaRPr lang="ru-RU" sz="1600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414" r="10625"/>
          <a:stretch/>
        </p:blipFill>
        <p:spPr>
          <a:xfrm>
            <a:off x="5004048" y="853917"/>
            <a:ext cx="3040226" cy="2193555"/>
          </a:xfrm>
          <a:prstGeom prst="rect">
            <a:avLst/>
          </a:prstGeom>
        </p:spPr>
      </p:pic>
      <p:pic>
        <p:nvPicPr>
          <p:cNvPr id="12" name="Picture 2" descr="C:\Users\User\Desktop\ДНВ\DSC_0286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645024"/>
            <a:ext cx="3273220" cy="22950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xmlns="" val="4000267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owerpointstemplate.com/wp-content/uploads/2017/08/Business-Financial-power-point-templates-business-pp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412776"/>
            <a:ext cx="4438573" cy="252028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563"/>
          <a:stretch/>
        </p:blipFill>
        <p:spPr>
          <a:xfrm>
            <a:off x="5004049" y="3172712"/>
            <a:ext cx="3816424" cy="284857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051720" y="476672"/>
            <a:ext cx="6264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аудиоматериала на зарядке</a:t>
            </a:r>
            <a:endParaRPr lang="ru-RU" sz="2400" b="1" i="1" u="sng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8946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owerpointstemplate.com/wp-content/uploads/2017/08/Business-Financial-power-point-templates-business-pp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968" r="3591"/>
          <a:stretch/>
        </p:blipFill>
        <p:spPr>
          <a:xfrm>
            <a:off x="467544" y="1086407"/>
            <a:ext cx="3960440" cy="249074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843808" y="188640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 ИКТ на занятии</a:t>
            </a:r>
            <a:endParaRPr lang="ru-RU" sz="2400" b="1" i="1" u="sng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48264" y="4293096"/>
            <a:ext cx="18722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0070C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endParaRPr lang="ru-RU" sz="1600" b="1" dirty="0">
              <a:solidFill>
                <a:srgbClr val="0070C0"/>
              </a:solidFill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87824" y="3861048"/>
            <a:ext cx="3528392" cy="2808312"/>
          </a:xfrm>
          <a:prstGeom prst="rect">
            <a:avLst/>
          </a:prstGeom>
        </p:spPr>
      </p:pic>
      <p:pic>
        <p:nvPicPr>
          <p:cNvPr id="11" name="Picture 2" descr="C:\Users\Начальник\Desktop\DSCN4682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3484" b="40550"/>
          <a:stretch/>
        </p:blipFill>
        <p:spPr bwMode="auto">
          <a:xfrm>
            <a:off x="5364088" y="1087624"/>
            <a:ext cx="2762066" cy="2491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86174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powerpointstemplate.com/wp-content/uploads/2017/08/Business-Financial-power-point-templates-business-pp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C:\2018-2019 документы\Новая папка\DSCN584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6628" y="690810"/>
            <a:ext cx="2724785" cy="204343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2" descr="C:\Users\Начальник\Desktop\Рабочий стол\КВН фото\DSCN529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11256" y="670497"/>
            <a:ext cx="2724532" cy="19992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63688" y="116633"/>
            <a:ext cx="50943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ИКТ</a:t>
            </a:r>
            <a:r>
              <a:rPr lang="en-US" b="1" i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b="1" i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методической работе</a:t>
            </a:r>
          </a:p>
        </p:txBody>
      </p:sp>
      <p:pic>
        <p:nvPicPr>
          <p:cNvPr id="8" name="Объект 16" descr="C:\Users\Начальник\Desktop\Рабочий стол\КВН фото\DSCN5216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212976"/>
            <a:ext cx="2732603" cy="2160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2" descr="C:\Users\Начальник\Desktop\Рабочий стол\Планирование 2017-2018\Фото 2017 начало\DSCN4476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636" y="4401615"/>
            <a:ext cx="2781914" cy="19582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F:\Новая папка (13)\т.а\SAM_7745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723" y="4374638"/>
            <a:ext cx="2533172" cy="19825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131839" y="1268760"/>
            <a:ext cx="267659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ИКТ</a:t>
            </a:r>
            <a:r>
              <a:rPr lang="ru-RU" sz="1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являются эффективным техническим</a:t>
            </a:r>
          </a:p>
          <a:p>
            <a:r>
              <a:rPr lang="ru-RU" sz="1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средством, при помощи которого можно значительно разнообразить методическую работу</a:t>
            </a:r>
            <a:endParaRPr lang="ru-RU" sz="1600" b="0" i="0" dirty="0">
              <a:solidFill>
                <a:srgbClr val="0070C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2260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owerpointstemplate.com/wp-content/uploads/2017/08/Business-Financial-power-point-templates-business-pp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51870" cy="6885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563888" y="2521794"/>
            <a:ext cx="32629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400" b="1" dirty="0" smtClean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b="1" dirty="0" smtClean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4" descr="26820742_4eb1882d7553d_lar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40552" y="188640"/>
            <a:ext cx="1131682" cy="1121240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2" descr="F:\1\SAM_336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908720"/>
            <a:ext cx="3441210" cy="25941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2" descr="H:\DCIM\100PHOTO\SAM_7763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908720"/>
            <a:ext cx="3096344" cy="2594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Начальник\Desktop\Рабочий стол\НИРО конференция 2018г\DSCN4075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933057"/>
            <a:ext cx="3288015" cy="2592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91680" y="260649"/>
            <a:ext cx="64087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ИКТ</a:t>
            </a:r>
            <a:r>
              <a:rPr lang="en-US" sz="2400" b="1" i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b="1" i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методической работе</a:t>
            </a:r>
          </a:p>
        </p:txBody>
      </p:sp>
      <p:pic>
        <p:nvPicPr>
          <p:cNvPr id="10" name="Рисунок 9" descr="C:\2018-2019 документы\Новая папка\DSCN5833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933056"/>
            <a:ext cx="3312367" cy="25202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876863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powerpointstemplate.com/wp-content/uploads/2017/08/Business-Financial-power-point-templates-business-pp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59632" y="260648"/>
            <a:ext cx="70567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</a:rPr>
              <a:t> 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5" name="Picture 10" descr="C:\Users\Начальник\Desktop\Новая папка (2)\SAM_5447.JPG"/>
          <p:cNvPicPr/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>
            <a:off x="179512" y="4437112"/>
            <a:ext cx="2843808" cy="20882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" name="Picture 7" descr="C:\Users\Начальник\Desktop\2018-2019 документы\Фото 8 марта сказка\DSCN6393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44824"/>
            <a:ext cx="2843808" cy="2149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 descr="C:\Users\1\AppData\Local\Microsoft\Windows\Temporary Internet Files\Content.Word\P_20190919_164306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3970"/>
          <a:stretch/>
        </p:blipFill>
        <p:spPr bwMode="auto">
          <a:xfrm>
            <a:off x="3203848" y="1844824"/>
            <a:ext cx="2880320" cy="204501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12160" y="4581128"/>
            <a:ext cx="2911196" cy="1637548"/>
          </a:xfrm>
          <a:prstGeom prst="rect">
            <a:avLst/>
          </a:prstGeom>
        </p:spPr>
      </p:pic>
      <p:pic>
        <p:nvPicPr>
          <p:cNvPr id="9" name="Рисунок 8" descr="C:\Users\Начальник\Desktop\2018-2019 документы\Экскурсия худ. школа\DSCN5641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844824"/>
            <a:ext cx="2732701" cy="196418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C:\Users\1\AppData\Local\Microsoft\Windows\Temporary Internet Files\Content.Word\P_20191018_163015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221088"/>
            <a:ext cx="2716268" cy="1768126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Прямоугольник 10"/>
          <p:cNvSpPr/>
          <p:nvPr/>
        </p:nvSpPr>
        <p:spPr>
          <a:xfrm>
            <a:off x="1979712" y="0"/>
            <a:ext cx="66967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ИКТ</a:t>
            </a:r>
            <a:r>
              <a:rPr lang="en-US" sz="2400" b="1" i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b="1" i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работе с родителями</a:t>
            </a:r>
            <a:endParaRPr lang="ru-RU" sz="2400" b="1" i="1" u="sng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27584" y="620688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родительских собраний, использование </a:t>
            </a:r>
            <a:r>
              <a:rPr lang="ru-RU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мультимедийного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оборудования позволяет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представить вниманию родителей видеоролики  о жизни детей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детском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саду.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8383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owerpointstemplate.com/wp-content/uploads/2017/08/Business-Financial-power-point-templates-business-pp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23728" y="46248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Проблемы в использовании ИКТ</a:t>
            </a:r>
            <a:endParaRPr lang="ru-RU" sz="2400" b="1" i="1" u="sng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548680"/>
            <a:ext cx="83529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Важно соблюдать условия для сбережения здоровья ребенка: </a:t>
            </a:r>
          </a:p>
          <a:p>
            <a:pPr marL="342900" indent="-342900"/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Детям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пяти - семилетнего возраста можно "общаться" с компьютером не более 10-15 минут в день 3-4 раза в неделю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/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Желательно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чтобы монитор был жидкокристаллическим или плазменным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/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Нужно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включать в занятия игры, направленных на профилактику нарушений зрения и отработку зрительно-пространственных отношений. </a:t>
            </a:r>
            <a:endParaRPr lang="ru-RU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/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Регулярно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проводить гимнастику для глаз: во время работы необходимо периодически переводить взгляд ребенка с монитора каждые 1, 5-2 мин. на несколько секунд, так же важна и смена деятельности во время занятия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/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проведения фронтальных занятий мы используем мультимедийный проектор, расстояние от экрана до стульев на которых сидят дети 2 - 2, 5 метра. Для поддержания оптимального микроклимата, предупреждения накопления Статического электричества и ухудшения химического и ионного состава воздуха необходимо: проветривание кабинета до и после занятий и влажная уборка - протирка столов и экранов дисплеев до и после занятий, протирка полов после занятий.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563" r="9838"/>
          <a:stretch/>
        </p:blipFill>
        <p:spPr>
          <a:xfrm>
            <a:off x="3131840" y="4797152"/>
            <a:ext cx="2497811" cy="185851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113"/>
          <a:stretch/>
        </p:blipFill>
        <p:spPr>
          <a:xfrm>
            <a:off x="5818683" y="4869160"/>
            <a:ext cx="2713757" cy="1608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189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powerpointstemplate.com/wp-content/uploads/2017/08/Business-Financial-power-point-templates-business-pp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59632" y="260648"/>
            <a:ext cx="70567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</a:rPr>
              <a:t> 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5" name="Рисунок 4" descr="C:\Users\Начальник\Desktop\Год План 2020\ФОТО-ПДД\Фото\DSCN658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56992"/>
            <a:ext cx="4392488" cy="324036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4" descr="C:\Users\Начальник\Desktop\Рабочий стол\Планирование 2017-2018\Квест фото\DSCN5050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356992"/>
            <a:ext cx="3744416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259632" y="836712"/>
            <a:ext cx="748883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alt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информационно-коммуникационных технологий в ДОУ является обогащающим и преобразующим фактором . Компьютерное оборудование может быть использовано в работе с детьми при безусловном соблюдении физиолого-гигиенических и психолого-педагогических норм и рекомендаций . Компьютерные игровые и обучающие технологии применяются в соответствии с психофизическими возможностями ребенка дошкольника. </a:t>
            </a:r>
            <a:endParaRPr lang="ru-RU" altLang="ru-RU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195736" y="260648"/>
            <a:ext cx="39604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i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 :</a:t>
            </a:r>
            <a:endParaRPr lang="ru-RU" sz="2400" b="1" i="1" u="sng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8383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1269</TotalTime>
  <Words>1093</Words>
  <Application>Microsoft Office PowerPoint</Application>
  <PresentationFormat>Экран (4:3)</PresentationFormat>
  <Paragraphs>63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Волна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 ОБРАЗОВАТЕЛЬНОЕ  УЧРЕЖДЕНИЕ  ДЕТСКИЙ САД « РЯБИНКА» УРЕНСКОГО МУНИЦИПАЛЬНОГО РАЙОНА НИЖЕГОРОДСКОЙ ОБЛАСТИ           Составила: воспитатель Гусева В.М.  Д.Ломы 2013г.</dc:title>
  <dc:creator>1</dc:creator>
  <cp:lastModifiedBy>1</cp:lastModifiedBy>
  <cp:revision>231</cp:revision>
  <cp:lastPrinted>2020-02-10T16:55:37Z</cp:lastPrinted>
  <dcterms:created xsi:type="dcterms:W3CDTF">2013-11-25T07:10:44Z</dcterms:created>
  <dcterms:modified xsi:type="dcterms:W3CDTF">2021-02-10T07:05:11Z</dcterms:modified>
</cp:coreProperties>
</file>